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559A7-27E6-4635-B185-1B1F9F982BB5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26FDA-707D-4663-B822-E051A330074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80281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26FDA-707D-4663-B822-E051A3300744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19385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C270875-E729-438F-AD64-DA10B3256A5A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779912" y="465552"/>
            <a:ext cx="1800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OLÁ</a:t>
            </a:r>
            <a:endParaRPr lang="pt-PT" sz="66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883448" y="1916832"/>
            <a:ext cx="7632848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400" dirty="0" smtClean="0"/>
              <a:t>Nós somos um grupo de estagiárias de Educação Física da Faculdade de Motricidade Humana, </a:t>
            </a:r>
          </a:p>
          <a:p>
            <a:pPr algn="ctr"/>
            <a:r>
              <a:rPr lang="pt-PT" sz="2400" dirty="0" smtClean="0"/>
              <a:t>a realizar estagio na Escola Secundária Braamcamp Freire e temos uma </a:t>
            </a:r>
            <a:r>
              <a:rPr lang="pt-PT" sz="2400" b="1" dirty="0"/>
              <a:t>missão</a:t>
            </a:r>
            <a:r>
              <a:rPr lang="pt-PT" sz="2400" dirty="0" smtClean="0"/>
              <a:t>: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1506457" y="4293096"/>
            <a:ext cx="6480720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Desenvolver o gosto e motivar os alunos para a prática da modalidade de </a:t>
            </a:r>
            <a:endParaRPr lang="pt-PT" sz="2800" dirty="0" smtClean="0"/>
          </a:p>
          <a:p>
            <a:pPr algn="ctr"/>
            <a:r>
              <a:rPr lang="pt-P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TÉNIS </a:t>
            </a:r>
            <a:r>
              <a:rPr lang="pt-P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MESA</a:t>
            </a:r>
            <a:endParaRPr lang="pt-PT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385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agens9.publico.pt/imagens.aspx/876359?tp=UH&amp;db=IMAGE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4" y="836712"/>
            <a:ext cx="9114509" cy="50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242887" y="3284984"/>
            <a:ext cx="865822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Muito obrigada pela vossa atenção!</a:t>
            </a:r>
            <a:endParaRPr lang="pt-PT" sz="28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4932040" y="4365104"/>
            <a:ext cx="4067828" cy="22467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pt-PT" sz="2000" dirty="0" smtClean="0"/>
              <a:t>Apresentação realizada pelo núcleo de Estágio em Ensino da Educação Física da Faculdade de Motricidade Humana 2014/2015:</a:t>
            </a:r>
          </a:p>
          <a:p>
            <a:pPr marL="457200" indent="-457200" algn="just">
              <a:buFontTx/>
              <a:buChar char="-"/>
            </a:pPr>
            <a:r>
              <a:rPr lang="pt-P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Andreia Pereira</a:t>
            </a:r>
          </a:p>
          <a:p>
            <a:pPr marL="457200" indent="-457200" algn="just">
              <a:buFontTx/>
              <a:buChar char="-"/>
            </a:pPr>
            <a:r>
              <a:rPr lang="pt-P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Mara Silva</a:t>
            </a:r>
          </a:p>
          <a:p>
            <a:pPr marL="457200" indent="-457200" algn="just">
              <a:buFontTx/>
              <a:buChar char="-"/>
            </a:pPr>
            <a:r>
              <a:rPr lang="pt-P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Marta Santos</a:t>
            </a:r>
          </a:p>
        </p:txBody>
      </p:sp>
    </p:spTree>
    <p:extLst>
      <p:ext uri="{BB962C8B-B14F-4D97-AF65-F5344CB8AC3E}">
        <p14:creationId xmlns:p14="http://schemas.microsoft.com/office/powerpoint/2010/main" val="395115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42887" y="404664"/>
            <a:ext cx="8658225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Na Escola Secundária Braamcamp Freire, escola presente no agrupamento de escolas nº1 de Odivelas:</a:t>
            </a:r>
            <a:endParaRPr lang="pt-PT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1700808"/>
            <a:ext cx="8658225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exão recta unidireccional 5"/>
          <p:cNvCxnSpPr/>
          <p:nvPr/>
        </p:nvCxnSpPr>
        <p:spPr>
          <a:xfrm flipV="1">
            <a:off x="5220072" y="3345594"/>
            <a:ext cx="216024" cy="1368152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Conexão recta unidireccional 7"/>
          <p:cNvCxnSpPr/>
          <p:nvPr/>
        </p:nvCxnSpPr>
        <p:spPr>
          <a:xfrm>
            <a:off x="3240119" y="2059970"/>
            <a:ext cx="1512168" cy="548444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76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1560" y="404664"/>
            <a:ext cx="7992888" cy="95410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Desde o início do nosso estágio, este é o cenário que podemos encontrar todos os dias:</a:t>
            </a:r>
            <a:endParaRPr lang="pt-PT" sz="2800" dirty="0"/>
          </a:p>
        </p:txBody>
      </p:sp>
      <p:pic>
        <p:nvPicPr>
          <p:cNvPr id="1026" name="Picture 2" descr="F:\Estágio 2º Ano ES Braamcamp Freire\Área 3\Dia Especial\IMG_20150126_1331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2976"/>
            <a:ext cx="4464496" cy="334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Estágio 2º Ano ES Braamcamp Freire\Área 3\Dia Especial\IMG_20150126_1333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783" y="1556793"/>
            <a:ext cx="4440492" cy="3330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41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403648" y="2420888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FOTOS</a:t>
            </a:r>
            <a:endParaRPr lang="pt-PT" dirty="0"/>
          </a:p>
        </p:txBody>
      </p:sp>
      <p:pic>
        <p:nvPicPr>
          <p:cNvPr id="1026" name="Picture 2" descr="G:\Estágio 2º Ano ES Braamcamp Freire\Área 3\Dia Especial\IMG_20150223_132958 CHUV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8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Estágio 2º Ano ES Braamcamp Freire\Área 3\Dia Especial\IMG_20150223_144420  CHUV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924944"/>
            <a:ext cx="48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242887" y="404664"/>
            <a:ext cx="865822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Até a chover….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248441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agens9.publico.pt/imagens.aspx/876359?tp=UH&amp;db=IMAGE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" y="0"/>
            <a:ext cx="9114509" cy="50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323528" y="5301208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 smtClean="0">
                <a:solidFill>
                  <a:schemeClr val="bg1"/>
                </a:solidFill>
              </a:rPr>
              <a:t>O recente mediatismo sobre esta modalidade no último ano levou a um maior interesse dos alunos acerca da mesma, que jogam de forma recreativa, adquirindo as suas próprias raquetes e bolas de ténis de mesa</a:t>
            </a:r>
            <a:endParaRPr lang="pt-PT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41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42887" y="404664"/>
            <a:ext cx="865822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Estes são os nossos recursos:</a:t>
            </a:r>
            <a:endParaRPr lang="pt-PT" sz="2800" dirty="0"/>
          </a:p>
        </p:txBody>
      </p:sp>
      <p:sp>
        <p:nvSpPr>
          <p:cNvPr id="3" name="CaixaDeTexto 2"/>
          <p:cNvSpPr txBox="1"/>
          <p:nvPr/>
        </p:nvSpPr>
        <p:spPr>
          <a:xfrm>
            <a:off x="1403648" y="2420888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FOTOS</a:t>
            </a:r>
            <a:endParaRPr lang="pt-PT" dirty="0"/>
          </a:p>
        </p:txBody>
      </p:sp>
      <p:pic>
        <p:nvPicPr>
          <p:cNvPr id="2050" name="Picture 2" descr="F:\Estágio 2º Ano ES Braamcamp Freire\Área 3\Dia Especial\IMG_20150126_1202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4153762" cy="311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Estágio 2º Ano ES Braamcamp Freire\Área 3\Dia Especial\IMG_20150126_1202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149" y="1340768"/>
            <a:ext cx="3744039" cy="499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0" y="5617939"/>
            <a:ext cx="5142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dirty="0" smtClean="0"/>
              <a:t>3 mesas de cimento nestas condições: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248441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ig10.net/img/fotos/tenis%20de%20mesa%203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262" y="17868"/>
            <a:ext cx="6869162" cy="686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539552" y="404664"/>
            <a:ext cx="7992888" cy="267765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Devido a este entusiasmo demonstrado pelos alunos…</a:t>
            </a:r>
          </a:p>
          <a:p>
            <a:pPr algn="ctr"/>
            <a:endParaRPr lang="pt-PT" sz="28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t-PT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Existe a proposta da </a:t>
            </a:r>
            <a:r>
              <a:rPr lang="pt-P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CRIAÇÃO</a:t>
            </a:r>
            <a:r>
              <a:rPr lang="pt-PT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um </a:t>
            </a:r>
            <a:r>
              <a:rPr lang="pt-PT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núcleo de Desporto Escolar </a:t>
            </a:r>
            <a:r>
              <a:rPr lang="pt-PT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</a:t>
            </a:r>
            <a:r>
              <a:rPr lang="pt-PT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TÉNIS DE MESA </a:t>
            </a:r>
          </a:p>
          <a:p>
            <a:pPr algn="ctr"/>
            <a:r>
              <a:rPr lang="pt-PT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 o ano </a:t>
            </a:r>
            <a:r>
              <a:rPr lang="pt-PT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letivo</a:t>
            </a:r>
            <a:r>
              <a:rPr lang="pt-PT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2015/2016</a:t>
            </a:r>
            <a:endParaRPr lang="pt-PT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42886" y="5024250"/>
            <a:ext cx="8658225" cy="1815882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Com o </a:t>
            </a:r>
            <a:r>
              <a:rPr lang="pt-PT" sz="2800" dirty="0" err="1" smtClean="0"/>
              <a:t>objetivo</a:t>
            </a:r>
            <a:r>
              <a:rPr lang="pt-PT" sz="2800" dirty="0" smtClean="0"/>
              <a:t> de motivar os alunos:</a:t>
            </a:r>
          </a:p>
          <a:p>
            <a:pPr algn="ctr"/>
            <a:endParaRPr lang="pt-PT" sz="2800" dirty="0"/>
          </a:p>
          <a:p>
            <a:pPr algn="ctr"/>
            <a:r>
              <a:rPr lang="pt-PT" sz="2800" dirty="0" smtClean="0"/>
              <a:t>Será realizado um torneio de Ténis de Mesa para toda a escola no dia 5 de </a:t>
            </a:r>
            <a:r>
              <a:rPr lang="pt-PT" sz="2800" dirty="0" err="1" smtClean="0"/>
              <a:t>junho</a:t>
            </a:r>
            <a:r>
              <a:rPr lang="pt-PT" sz="2800" dirty="0" smtClean="0"/>
              <a:t> de 2015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118421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asasenna.com/produtos/images/mesa_pingpong.gif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3" y="1124744"/>
            <a:ext cx="9047024" cy="463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242887" y="1484784"/>
            <a:ext cx="8658225" cy="3108543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b="1" dirty="0" smtClean="0">
                <a:solidFill>
                  <a:srgbClr val="00B0F0"/>
                </a:solidFill>
              </a:rPr>
              <a:t>Para conseguir-mos dinamizar este núcleo de Desporto Escolar no ano de 2015/2016 e o torneio Ténis de Mesa no dia 05 de </a:t>
            </a:r>
            <a:r>
              <a:rPr lang="pt-PT" sz="2800" b="1" dirty="0" err="1" smtClean="0">
                <a:solidFill>
                  <a:srgbClr val="00B0F0"/>
                </a:solidFill>
              </a:rPr>
              <a:t>junho</a:t>
            </a:r>
            <a:r>
              <a:rPr lang="pt-PT" sz="2800" b="1" dirty="0" smtClean="0">
                <a:solidFill>
                  <a:srgbClr val="00B0F0"/>
                </a:solidFill>
              </a:rPr>
              <a:t>:</a:t>
            </a:r>
          </a:p>
          <a:p>
            <a:pPr algn="just"/>
            <a:endParaRPr lang="pt-PT" sz="2800" dirty="0" smtClean="0"/>
          </a:p>
          <a:p>
            <a:pPr algn="just"/>
            <a:r>
              <a:rPr lang="pt-PT" sz="2800" dirty="0" smtClean="0"/>
              <a:t>Todo o materia</a:t>
            </a:r>
            <a:r>
              <a:rPr lang="pt-PT" sz="2800" dirty="0"/>
              <a:t>l</a:t>
            </a:r>
            <a:r>
              <a:rPr lang="pt-PT" sz="2800" dirty="0" smtClean="0"/>
              <a:t> que possa ser disponibilizado pela </a:t>
            </a:r>
            <a:r>
              <a:rPr lang="pt-PT" sz="2800" dirty="0" smtClean="0"/>
              <a:t>Federação/Associação </a:t>
            </a:r>
            <a:r>
              <a:rPr lang="pt-PT" sz="2800" dirty="0" smtClean="0"/>
              <a:t>é bem vindo! Mesas seriam o recurso mais preciso e precioso !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329688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79512" y="1066381"/>
            <a:ext cx="8784976" cy="48320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Fazemos ainda o convite </a:t>
            </a:r>
            <a:r>
              <a:rPr lang="pt-PT" sz="2800" dirty="0"/>
              <a:t>p</a:t>
            </a:r>
            <a:r>
              <a:rPr lang="pt-PT" sz="2800" dirty="0" smtClean="0"/>
              <a:t>ara a presença neste dia tão importante para os nossos alunos:</a:t>
            </a:r>
          </a:p>
          <a:p>
            <a:pPr algn="ctr"/>
            <a:endParaRPr lang="pt-PT" sz="2800" dirty="0" smtClean="0"/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pt-P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um atleta da </a:t>
            </a:r>
            <a:r>
              <a:rPr lang="pt-PT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seleção</a:t>
            </a:r>
            <a:r>
              <a:rPr lang="pt-P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nacional de Ténis de Mesa ou um representante da Federação Portuguesa de Ténis de </a:t>
            </a:r>
            <a:r>
              <a:rPr lang="pt-P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Mesa/Associação de Ténis de Mesa de Lisboa</a:t>
            </a:r>
            <a:endParaRPr lang="pt-PT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pt-P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 uma pequena demonstração e/ou entrega de prémios e/ou pequena palestra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pt-P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Durante o período da manhã (o torneio irá iniciar as 09h e terminar por volta das 13h30)</a:t>
            </a:r>
            <a:endParaRPr lang="pt-PT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512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Ângulos">
  <a:themeElements>
    <a:clrScheme name="Ângulo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Ângulo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Ângulo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64</TotalTime>
  <Words>339</Words>
  <Application>Microsoft Office PowerPoint</Application>
  <PresentationFormat>Apresentação no Ecrã (4:3)</PresentationFormat>
  <Paragraphs>34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10</vt:i4>
      </vt:variant>
    </vt:vector>
  </HeadingPairs>
  <TitlesOfParts>
    <vt:vector size="11" baseType="lpstr">
      <vt:lpstr>Ângulos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Andreia</dc:creator>
  <cp:lastModifiedBy>Andreia</cp:lastModifiedBy>
  <cp:revision>12</cp:revision>
  <dcterms:created xsi:type="dcterms:W3CDTF">2015-01-20T12:53:46Z</dcterms:created>
  <dcterms:modified xsi:type="dcterms:W3CDTF">2015-04-21T11:08:06Z</dcterms:modified>
</cp:coreProperties>
</file>